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60" r:id="rId5"/>
    <p:sldId id="259" r:id="rId6"/>
  </p:sldIdLst>
  <p:sldSz cx="12192000" cy="216741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23" d="100"/>
          <a:sy n="23" d="100"/>
        </p:scale>
        <p:origin x="253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3547136"/>
            <a:ext cx="10363200" cy="7545811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1383941"/>
            <a:ext cx="9144000" cy="5232898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55" indent="0" algn="ctr">
              <a:buNone/>
              <a:defRPr sz="2667"/>
            </a:lvl2pPr>
            <a:lvl3pPr marL="1219110" indent="0" algn="ctr">
              <a:buNone/>
              <a:defRPr sz="2400"/>
            </a:lvl3pPr>
            <a:lvl4pPr marL="1828664" indent="0" algn="ctr">
              <a:buNone/>
              <a:defRPr sz="2133"/>
            </a:lvl4pPr>
            <a:lvl5pPr marL="2438219" indent="0" algn="ctr">
              <a:buNone/>
              <a:defRPr sz="2133"/>
            </a:lvl5pPr>
            <a:lvl6pPr marL="3047773" indent="0" algn="ctr">
              <a:buNone/>
              <a:defRPr sz="2133"/>
            </a:lvl6pPr>
            <a:lvl7pPr marL="3657328" indent="0" algn="ctr">
              <a:buNone/>
              <a:defRPr sz="2133"/>
            </a:lvl7pPr>
            <a:lvl8pPr marL="4266882" indent="0" algn="ctr">
              <a:buNone/>
              <a:defRPr sz="2133"/>
            </a:lvl8pPr>
            <a:lvl9pPr marL="4876437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3AE6B-1B7D-4EC4-A907-93137EC42462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D2063-7C64-4CF8-88AF-964AC1DEC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44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3AE6B-1B7D-4EC4-A907-93137EC42462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D2063-7C64-4CF8-88AF-964AC1DEC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080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1153947"/>
            <a:ext cx="2628900" cy="1836783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1153947"/>
            <a:ext cx="7734300" cy="1836783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3AE6B-1B7D-4EC4-A907-93137EC42462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D2063-7C64-4CF8-88AF-964AC1DEC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325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3AE6B-1B7D-4EC4-A907-93137EC42462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D2063-7C64-4CF8-88AF-964AC1DEC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901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5403489"/>
            <a:ext cx="10515600" cy="9015838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14504620"/>
            <a:ext cx="10515600" cy="4741216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5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1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66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21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77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32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6882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437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3AE6B-1B7D-4EC4-A907-93137EC42462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D2063-7C64-4CF8-88AF-964AC1DEC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404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5769738"/>
            <a:ext cx="5181600" cy="137520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5769738"/>
            <a:ext cx="5181600" cy="137520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3AE6B-1B7D-4EC4-A907-93137EC42462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D2063-7C64-4CF8-88AF-964AC1DEC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017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153954"/>
            <a:ext cx="10515600" cy="41893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90" y="5313178"/>
            <a:ext cx="5157787" cy="2603905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55" indent="0">
              <a:buNone/>
              <a:defRPr sz="2667" b="1"/>
            </a:lvl2pPr>
            <a:lvl3pPr marL="1219110" indent="0">
              <a:buNone/>
              <a:defRPr sz="2400" b="1"/>
            </a:lvl3pPr>
            <a:lvl4pPr marL="1828664" indent="0">
              <a:buNone/>
              <a:defRPr sz="2133" b="1"/>
            </a:lvl4pPr>
            <a:lvl5pPr marL="2438219" indent="0">
              <a:buNone/>
              <a:defRPr sz="2133" b="1"/>
            </a:lvl5pPr>
            <a:lvl6pPr marL="3047773" indent="0">
              <a:buNone/>
              <a:defRPr sz="2133" b="1"/>
            </a:lvl6pPr>
            <a:lvl7pPr marL="3657328" indent="0">
              <a:buNone/>
              <a:defRPr sz="2133" b="1"/>
            </a:lvl7pPr>
            <a:lvl8pPr marL="4266882" indent="0">
              <a:buNone/>
              <a:defRPr sz="2133" b="1"/>
            </a:lvl8pPr>
            <a:lvl9pPr marL="4876437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90" y="7917081"/>
            <a:ext cx="5157787" cy="116448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5313178"/>
            <a:ext cx="5183188" cy="2603905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55" indent="0">
              <a:buNone/>
              <a:defRPr sz="2667" b="1"/>
            </a:lvl2pPr>
            <a:lvl3pPr marL="1219110" indent="0">
              <a:buNone/>
              <a:defRPr sz="2400" b="1"/>
            </a:lvl3pPr>
            <a:lvl4pPr marL="1828664" indent="0">
              <a:buNone/>
              <a:defRPr sz="2133" b="1"/>
            </a:lvl4pPr>
            <a:lvl5pPr marL="2438219" indent="0">
              <a:buNone/>
              <a:defRPr sz="2133" b="1"/>
            </a:lvl5pPr>
            <a:lvl6pPr marL="3047773" indent="0">
              <a:buNone/>
              <a:defRPr sz="2133" b="1"/>
            </a:lvl6pPr>
            <a:lvl7pPr marL="3657328" indent="0">
              <a:buNone/>
              <a:defRPr sz="2133" b="1"/>
            </a:lvl7pPr>
            <a:lvl8pPr marL="4266882" indent="0">
              <a:buNone/>
              <a:defRPr sz="2133" b="1"/>
            </a:lvl8pPr>
            <a:lvl9pPr marL="4876437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7917081"/>
            <a:ext cx="5183188" cy="116448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3AE6B-1B7D-4EC4-A907-93137EC42462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D2063-7C64-4CF8-88AF-964AC1DEC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952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3AE6B-1B7D-4EC4-A907-93137EC42462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D2063-7C64-4CF8-88AF-964AC1DEC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129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3AE6B-1B7D-4EC4-A907-93137EC42462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D2063-7C64-4CF8-88AF-964AC1DEC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604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1444943"/>
            <a:ext cx="3932237" cy="5057299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3120679"/>
            <a:ext cx="6172200" cy="15402686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6502243"/>
            <a:ext cx="3932237" cy="12046207"/>
          </a:xfrm>
        </p:spPr>
        <p:txBody>
          <a:bodyPr/>
          <a:lstStyle>
            <a:lvl1pPr marL="0" indent="0">
              <a:buNone/>
              <a:defRPr sz="2133"/>
            </a:lvl1pPr>
            <a:lvl2pPr marL="609555" indent="0">
              <a:buNone/>
              <a:defRPr sz="1867"/>
            </a:lvl2pPr>
            <a:lvl3pPr marL="1219110" indent="0">
              <a:buNone/>
              <a:defRPr sz="1600"/>
            </a:lvl3pPr>
            <a:lvl4pPr marL="1828664" indent="0">
              <a:buNone/>
              <a:defRPr sz="1333"/>
            </a:lvl4pPr>
            <a:lvl5pPr marL="2438219" indent="0">
              <a:buNone/>
              <a:defRPr sz="1333"/>
            </a:lvl5pPr>
            <a:lvl6pPr marL="3047773" indent="0">
              <a:buNone/>
              <a:defRPr sz="1333"/>
            </a:lvl6pPr>
            <a:lvl7pPr marL="3657328" indent="0">
              <a:buNone/>
              <a:defRPr sz="1333"/>
            </a:lvl7pPr>
            <a:lvl8pPr marL="4266882" indent="0">
              <a:buNone/>
              <a:defRPr sz="1333"/>
            </a:lvl8pPr>
            <a:lvl9pPr marL="4876437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3AE6B-1B7D-4EC4-A907-93137EC42462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D2063-7C64-4CF8-88AF-964AC1DEC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871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1444943"/>
            <a:ext cx="3932237" cy="5057299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3120679"/>
            <a:ext cx="6172200" cy="15402686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55" indent="0">
              <a:buNone/>
              <a:defRPr sz="3733"/>
            </a:lvl2pPr>
            <a:lvl3pPr marL="1219110" indent="0">
              <a:buNone/>
              <a:defRPr sz="3200"/>
            </a:lvl3pPr>
            <a:lvl4pPr marL="1828664" indent="0">
              <a:buNone/>
              <a:defRPr sz="2667"/>
            </a:lvl4pPr>
            <a:lvl5pPr marL="2438219" indent="0">
              <a:buNone/>
              <a:defRPr sz="2667"/>
            </a:lvl5pPr>
            <a:lvl6pPr marL="3047773" indent="0">
              <a:buNone/>
              <a:defRPr sz="2667"/>
            </a:lvl6pPr>
            <a:lvl7pPr marL="3657328" indent="0">
              <a:buNone/>
              <a:defRPr sz="2667"/>
            </a:lvl7pPr>
            <a:lvl8pPr marL="4266882" indent="0">
              <a:buNone/>
              <a:defRPr sz="2667"/>
            </a:lvl8pPr>
            <a:lvl9pPr marL="4876437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6502243"/>
            <a:ext cx="3932237" cy="12046207"/>
          </a:xfrm>
        </p:spPr>
        <p:txBody>
          <a:bodyPr/>
          <a:lstStyle>
            <a:lvl1pPr marL="0" indent="0">
              <a:buNone/>
              <a:defRPr sz="2133"/>
            </a:lvl1pPr>
            <a:lvl2pPr marL="609555" indent="0">
              <a:buNone/>
              <a:defRPr sz="1867"/>
            </a:lvl2pPr>
            <a:lvl3pPr marL="1219110" indent="0">
              <a:buNone/>
              <a:defRPr sz="1600"/>
            </a:lvl3pPr>
            <a:lvl4pPr marL="1828664" indent="0">
              <a:buNone/>
              <a:defRPr sz="1333"/>
            </a:lvl4pPr>
            <a:lvl5pPr marL="2438219" indent="0">
              <a:buNone/>
              <a:defRPr sz="1333"/>
            </a:lvl5pPr>
            <a:lvl6pPr marL="3047773" indent="0">
              <a:buNone/>
              <a:defRPr sz="1333"/>
            </a:lvl6pPr>
            <a:lvl7pPr marL="3657328" indent="0">
              <a:buNone/>
              <a:defRPr sz="1333"/>
            </a:lvl7pPr>
            <a:lvl8pPr marL="4266882" indent="0">
              <a:buNone/>
              <a:defRPr sz="1333"/>
            </a:lvl8pPr>
            <a:lvl9pPr marL="4876437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3AE6B-1B7D-4EC4-A907-93137EC42462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D2063-7C64-4CF8-88AF-964AC1DEC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622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153954"/>
            <a:ext cx="10515600" cy="41893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5769738"/>
            <a:ext cx="10515600" cy="137520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20088722"/>
            <a:ext cx="2743200" cy="11539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D3AE6B-1B7D-4EC4-A907-93137EC42462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20088722"/>
            <a:ext cx="4114800" cy="11539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20088722"/>
            <a:ext cx="2743200" cy="11539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5D2063-7C64-4CF8-88AF-964AC1DECE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545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21911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77" indent="-304777" algn="l" defTabSz="121911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32" indent="-304777" algn="l" defTabSz="121911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887" indent="-304777" algn="l" defTabSz="121911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442" indent="-304777" algn="l" defTabSz="121911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995" indent="-304777" algn="l" defTabSz="121911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550" indent="-304777" algn="l" defTabSz="121911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105" indent="-304777" algn="l" defTabSz="121911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660" indent="-304777" algn="l" defTabSz="121911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214" indent="-304777" algn="l" defTabSz="121911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55" algn="l" defTabSz="12191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10" algn="l" defTabSz="12191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64" algn="l" defTabSz="12191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19" algn="l" defTabSz="12191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773" algn="l" defTabSz="12191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28" algn="l" defTabSz="12191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882" algn="l" defTabSz="12191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37" algn="l" defTabSz="121911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microsoft.com/office/2007/relationships/hdphoto" Target="../media/hdphoto5.wdp"/><Relationship Id="rId18" Type="http://schemas.openxmlformats.org/officeDocument/2006/relationships/image" Target="../media/image10.png"/><Relationship Id="rId26" Type="http://schemas.openxmlformats.org/officeDocument/2006/relationships/image" Target="../media/image14.png"/><Relationship Id="rId3" Type="http://schemas.openxmlformats.org/officeDocument/2006/relationships/image" Target="../media/image2.png"/><Relationship Id="rId21" Type="http://schemas.microsoft.com/office/2007/relationships/hdphoto" Target="../media/hdphoto9.wdp"/><Relationship Id="rId7" Type="http://schemas.microsoft.com/office/2007/relationships/hdphoto" Target="../media/hdphoto2.wdp"/><Relationship Id="rId12" Type="http://schemas.openxmlformats.org/officeDocument/2006/relationships/image" Target="../media/image7.png"/><Relationship Id="rId17" Type="http://schemas.microsoft.com/office/2007/relationships/hdphoto" Target="../media/hdphoto7.wdp"/><Relationship Id="rId25" Type="http://schemas.microsoft.com/office/2007/relationships/hdphoto" Target="../media/hdphoto11.wdp"/><Relationship Id="rId2" Type="http://schemas.openxmlformats.org/officeDocument/2006/relationships/image" Target="../media/image1.png"/><Relationship Id="rId16" Type="http://schemas.openxmlformats.org/officeDocument/2006/relationships/image" Target="../media/image9.png"/><Relationship Id="rId20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microsoft.com/office/2007/relationships/hdphoto" Target="../media/hdphoto4.wdp"/><Relationship Id="rId24" Type="http://schemas.openxmlformats.org/officeDocument/2006/relationships/image" Target="../media/image13.png"/><Relationship Id="rId5" Type="http://schemas.openxmlformats.org/officeDocument/2006/relationships/image" Target="../media/image3.png"/><Relationship Id="rId15" Type="http://schemas.microsoft.com/office/2007/relationships/hdphoto" Target="../media/hdphoto6.wdp"/><Relationship Id="rId23" Type="http://schemas.microsoft.com/office/2007/relationships/hdphoto" Target="../media/hdphoto10.wdp"/><Relationship Id="rId10" Type="http://schemas.openxmlformats.org/officeDocument/2006/relationships/image" Target="../media/image6.png"/><Relationship Id="rId19" Type="http://schemas.microsoft.com/office/2007/relationships/hdphoto" Target="../media/hdphoto8.wdp"/><Relationship Id="rId4" Type="http://schemas.microsoft.com/office/2007/relationships/hdphoto" Target="../media/hdphoto1.wdp"/><Relationship Id="rId9" Type="http://schemas.microsoft.com/office/2007/relationships/hdphoto" Target="../media/hdphoto3.wdp"/><Relationship Id="rId14" Type="http://schemas.openxmlformats.org/officeDocument/2006/relationships/image" Target="../media/image8.png"/><Relationship Id="rId22" Type="http://schemas.openxmlformats.org/officeDocument/2006/relationships/image" Target="../media/image12.png"/><Relationship Id="rId27" Type="http://schemas.microsoft.com/office/2007/relationships/hdphoto" Target="../media/hdphoto12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6.png"/><Relationship Id="rId7" Type="http://schemas.openxmlformats.org/officeDocument/2006/relationships/image" Target="../media/image19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microsoft.com/office/2007/relationships/hdphoto" Target="../media/hdphoto13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microsoft.com/office/2007/relationships/hdphoto" Target="../media/hdphoto14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72" descr="A group of different colored patterns&#10;&#10;Description automatically generated">
            <a:extLst>
              <a:ext uri="{FF2B5EF4-FFF2-40B4-BE49-F238E27FC236}">
                <a16:creationId xmlns:a16="http://schemas.microsoft.com/office/drawing/2014/main" id="{50DEEF29-D59E-A2D5-A122-591C9DA525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292" y="0"/>
            <a:ext cx="12242799" cy="21674138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5715CF6A-EA7C-CE26-C690-7EDF61DF8E88}"/>
              </a:ext>
            </a:extLst>
          </p:cNvPr>
          <p:cNvGrpSpPr/>
          <p:nvPr/>
        </p:nvGrpSpPr>
        <p:grpSpPr>
          <a:xfrm>
            <a:off x="-3217321" y="9252003"/>
            <a:ext cx="7426431" cy="6510049"/>
            <a:chOff x="-3217321" y="9252003"/>
            <a:chExt cx="7426431" cy="6510049"/>
          </a:xfrm>
        </p:grpSpPr>
        <p:pic>
          <p:nvPicPr>
            <p:cNvPr id="34" name="Picture 33" descr="A cat with its paws up&#10;&#10;Description automatically generated">
              <a:extLst>
                <a:ext uri="{FF2B5EF4-FFF2-40B4-BE49-F238E27FC236}">
                  <a16:creationId xmlns:a16="http://schemas.microsoft.com/office/drawing/2014/main" id="{33EDF108-B833-9FCA-45BE-63DF4B3949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Cutout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300000">
              <a:off x="-2759130" y="8793812"/>
              <a:ext cx="6510049" cy="7426431"/>
            </a:xfrm>
            <a:prstGeom prst="rect">
              <a:avLst/>
            </a:prstGeom>
          </p:spPr>
        </p:pic>
        <p:pic>
          <p:nvPicPr>
            <p:cNvPr id="57" name="Picture 56" descr="A black and white question mark&#10;&#10;Description automatically generated">
              <a:extLst>
                <a:ext uri="{FF2B5EF4-FFF2-40B4-BE49-F238E27FC236}">
                  <a16:creationId xmlns:a16="http://schemas.microsoft.com/office/drawing/2014/main" id="{D84DBCA7-55AF-D3A5-E02A-F00DC8C831E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70000"/>
              <a:duotone>
                <a:prstClr val="black"/>
                <a:schemeClr val="accent4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872768" y="11415098"/>
              <a:ext cx="1656330" cy="1656783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81C89A74-2FA9-1ED4-19E7-E9F9ACDF184B}"/>
              </a:ext>
            </a:extLst>
          </p:cNvPr>
          <p:cNvGrpSpPr/>
          <p:nvPr/>
        </p:nvGrpSpPr>
        <p:grpSpPr>
          <a:xfrm>
            <a:off x="-1817678" y="5781881"/>
            <a:ext cx="5296145" cy="5296145"/>
            <a:chOff x="-1817678" y="5781881"/>
            <a:chExt cx="5296145" cy="5296145"/>
          </a:xfrm>
        </p:grpSpPr>
        <p:pic>
          <p:nvPicPr>
            <p:cNvPr id="48" name="Picture 47" descr="A close up of a cat&#10;&#10;Description automatically generated">
              <a:extLst>
                <a:ext uri="{FF2B5EF4-FFF2-40B4-BE49-F238E27FC236}">
                  <a16:creationId xmlns:a16="http://schemas.microsoft.com/office/drawing/2014/main" id="{49344ABB-A5BD-50D0-E627-898E192BA94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Cutout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500000">
              <a:off x="-1817678" y="5781881"/>
              <a:ext cx="5296145" cy="5296145"/>
            </a:xfrm>
            <a:prstGeom prst="rect">
              <a:avLst/>
            </a:prstGeom>
          </p:spPr>
        </p:pic>
        <p:pic>
          <p:nvPicPr>
            <p:cNvPr id="58" name="Picture 57" descr="A black and white question mark&#10;&#10;Description automatically generated">
              <a:extLst>
                <a:ext uri="{FF2B5EF4-FFF2-40B4-BE49-F238E27FC236}">
                  <a16:creationId xmlns:a16="http://schemas.microsoft.com/office/drawing/2014/main" id="{DABDBD32-560E-388F-6E1F-9EEFC984C6C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527543" y="7776684"/>
              <a:ext cx="1656330" cy="1656783"/>
            </a:xfrm>
            <a:prstGeom prst="rect">
              <a:avLst/>
            </a:prstGeom>
          </p:spPr>
        </p:pic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5AAF557-813A-471D-1AB4-99CC578650BC}"/>
              </a:ext>
            </a:extLst>
          </p:cNvPr>
          <p:cNvGrpSpPr/>
          <p:nvPr/>
        </p:nvGrpSpPr>
        <p:grpSpPr>
          <a:xfrm>
            <a:off x="-2747318" y="4352655"/>
            <a:ext cx="6486426" cy="3675794"/>
            <a:chOff x="-2747318" y="4352655"/>
            <a:chExt cx="6486426" cy="3675794"/>
          </a:xfrm>
        </p:grpSpPr>
        <p:pic>
          <p:nvPicPr>
            <p:cNvPr id="52" name="Picture 51" descr="A cat with blue eyes&#10;&#10;Description automatically generated">
              <a:extLst>
                <a:ext uri="{FF2B5EF4-FFF2-40B4-BE49-F238E27FC236}">
                  <a16:creationId xmlns:a16="http://schemas.microsoft.com/office/drawing/2014/main" id="{A6D64C20-8D04-3198-2F3E-C770E2358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artisticCutout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1342002" y="2947339"/>
              <a:ext cx="3675794" cy="6486426"/>
            </a:xfrm>
            <a:prstGeom prst="rect">
              <a:avLst/>
            </a:prstGeom>
          </p:spPr>
        </p:pic>
        <p:pic>
          <p:nvPicPr>
            <p:cNvPr id="59" name="Picture 58" descr="A black and white question mark&#10;&#10;Description automatically generated">
              <a:extLst>
                <a:ext uri="{FF2B5EF4-FFF2-40B4-BE49-F238E27FC236}">
                  <a16:creationId xmlns:a16="http://schemas.microsoft.com/office/drawing/2014/main" id="{78B73E9B-8FB0-D3D2-65D9-EAB01F768BC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303986" y="5286270"/>
              <a:ext cx="1656330" cy="1656783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390F7DE8-31FA-F951-7AFE-56837E0C8C08}"/>
              </a:ext>
            </a:extLst>
          </p:cNvPr>
          <p:cNvGrpSpPr/>
          <p:nvPr/>
        </p:nvGrpSpPr>
        <p:grpSpPr>
          <a:xfrm>
            <a:off x="-548084" y="-645108"/>
            <a:ext cx="4997763" cy="4997763"/>
            <a:chOff x="-548084" y="-645108"/>
            <a:chExt cx="4997763" cy="4997763"/>
          </a:xfrm>
        </p:grpSpPr>
        <p:pic>
          <p:nvPicPr>
            <p:cNvPr id="40" name="Picture 39" descr="A brown dog with a black background&#10;&#10;Description automatically generated">
              <a:extLst>
                <a:ext uri="{FF2B5EF4-FFF2-40B4-BE49-F238E27FC236}">
                  <a16:creationId xmlns:a16="http://schemas.microsoft.com/office/drawing/2014/main" id="{4DD71956-1B7F-9F86-E015-3F36E2F9F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artisticCutout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-548084" y="-645108"/>
              <a:ext cx="4997763" cy="4997763"/>
            </a:xfrm>
            <a:prstGeom prst="rect">
              <a:avLst/>
            </a:prstGeom>
          </p:spPr>
        </p:pic>
        <p:pic>
          <p:nvPicPr>
            <p:cNvPr id="60" name="Picture 59" descr="A black and white question mark&#10;&#10;Description automatically generated">
              <a:extLst>
                <a:ext uri="{FF2B5EF4-FFF2-40B4-BE49-F238E27FC236}">
                  <a16:creationId xmlns:a16="http://schemas.microsoft.com/office/drawing/2014/main" id="{CE9C2FCE-4C5F-A3D4-C783-31E432E673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70000"/>
              <a:duotone>
                <a:prstClr val="black"/>
                <a:schemeClr val="accent6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1507002" y="2240211"/>
              <a:ext cx="1656330" cy="1656783"/>
            </a:xfrm>
            <a:prstGeom prst="rect">
              <a:avLst/>
            </a:prstGeom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1BD3BEE-B941-0D49-8E9F-D4DAC5BF6E9A}"/>
              </a:ext>
            </a:extLst>
          </p:cNvPr>
          <p:cNvGrpSpPr/>
          <p:nvPr/>
        </p:nvGrpSpPr>
        <p:grpSpPr>
          <a:xfrm>
            <a:off x="3185140" y="-991532"/>
            <a:ext cx="4059826" cy="5648233"/>
            <a:chOff x="3185140" y="-991532"/>
            <a:chExt cx="4059826" cy="5648233"/>
          </a:xfrm>
        </p:grpSpPr>
        <p:pic>
          <p:nvPicPr>
            <p:cNvPr id="38" name="Picture 37" descr="A dog with a torn face&#10;&#10;Description automatically generated">
              <a:extLst>
                <a:ext uri="{FF2B5EF4-FFF2-40B4-BE49-F238E27FC236}">
                  <a16:creationId xmlns:a16="http://schemas.microsoft.com/office/drawing/2014/main" id="{18B30ABF-2FB5-3F1D-70F8-964E11CDB830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artisticCutout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3185140" y="-991532"/>
              <a:ext cx="4059826" cy="5648233"/>
            </a:xfrm>
            <a:prstGeom prst="rect">
              <a:avLst/>
            </a:prstGeom>
          </p:spPr>
        </p:pic>
        <p:pic>
          <p:nvPicPr>
            <p:cNvPr id="61" name="Picture 60" descr="A black and white question mark&#10;&#10;Description automatically generated">
              <a:extLst>
                <a:ext uri="{FF2B5EF4-FFF2-40B4-BE49-F238E27FC236}">
                  <a16:creationId xmlns:a16="http://schemas.microsoft.com/office/drawing/2014/main" id="{374CC781-84D6-8788-744A-C065DBE182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4578939" y="2279401"/>
              <a:ext cx="1656330" cy="1656783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C2F6848-86AB-43DD-4FE6-0F5A36B58C73}"/>
              </a:ext>
            </a:extLst>
          </p:cNvPr>
          <p:cNvGrpSpPr/>
          <p:nvPr/>
        </p:nvGrpSpPr>
        <p:grpSpPr>
          <a:xfrm>
            <a:off x="6115001" y="-1750226"/>
            <a:ext cx="7113127" cy="7113127"/>
            <a:chOff x="6115001" y="-1750226"/>
            <a:chExt cx="7113127" cy="7113127"/>
          </a:xfrm>
        </p:grpSpPr>
        <p:pic>
          <p:nvPicPr>
            <p:cNvPr id="30" name="Picture 29" descr="A dog with its tongue out&#10;&#10;Description automatically generated">
              <a:extLst>
                <a:ext uri="{FF2B5EF4-FFF2-40B4-BE49-F238E27FC236}">
                  <a16:creationId xmlns:a16="http://schemas.microsoft.com/office/drawing/2014/main" id="{D22D90B2-6C8F-E25D-3390-0F4C802D2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artisticCutout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3500000">
              <a:off x="6115001" y="-1750226"/>
              <a:ext cx="7113127" cy="7113127"/>
            </a:xfrm>
            <a:prstGeom prst="rect">
              <a:avLst/>
            </a:prstGeom>
          </p:spPr>
        </p:pic>
        <p:pic>
          <p:nvPicPr>
            <p:cNvPr id="62" name="Picture 61" descr="A black and white question mark&#10;&#10;Description automatically generated">
              <a:extLst>
                <a:ext uri="{FF2B5EF4-FFF2-40B4-BE49-F238E27FC236}">
                  <a16:creationId xmlns:a16="http://schemas.microsoft.com/office/drawing/2014/main" id="{04390565-A341-818A-AC5D-D413FA5CED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70000"/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3500000">
              <a:off x="8477719" y="1241797"/>
              <a:ext cx="1656330" cy="1656783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6BBCF93-17A4-3AD2-82F7-A230BAE19275}"/>
              </a:ext>
            </a:extLst>
          </p:cNvPr>
          <p:cNvGrpSpPr/>
          <p:nvPr/>
        </p:nvGrpSpPr>
        <p:grpSpPr>
          <a:xfrm>
            <a:off x="7065825" y="5152890"/>
            <a:ext cx="5305453" cy="5644099"/>
            <a:chOff x="7065825" y="5152890"/>
            <a:chExt cx="5305453" cy="5644099"/>
          </a:xfrm>
        </p:grpSpPr>
        <p:pic>
          <p:nvPicPr>
            <p:cNvPr id="36" name="Picture 35" descr="A goldfish with white fins&#10;&#10;Description automatically generated">
              <a:extLst>
                <a:ext uri="{FF2B5EF4-FFF2-40B4-BE49-F238E27FC236}">
                  <a16:creationId xmlns:a16="http://schemas.microsoft.com/office/drawing/2014/main" id="{378207DC-6E46-ECF3-4B39-3388120D7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artisticCutout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65825" y="5152890"/>
              <a:ext cx="5305453" cy="5644099"/>
            </a:xfrm>
            <a:prstGeom prst="rect">
              <a:avLst/>
            </a:prstGeom>
          </p:spPr>
        </p:pic>
        <p:pic>
          <p:nvPicPr>
            <p:cNvPr id="63" name="Picture 62" descr="A black and white question mark&#10;&#10;Description automatically generated">
              <a:extLst>
                <a:ext uri="{FF2B5EF4-FFF2-40B4-BE49-F238E27FC236}">
                  <a16:creationId xmlns:a16="http://schemas.microsoft.com/office/drawing/2014/main" id="{3BB73F9C-5CFE-8D8D-22B7-894E31CB368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70000"/>
              <a:duotone>
                <a:schemeClr val="accent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500000">
              <a:off x="9517312" y="5504384"/>
              <a:ext cx="1089260" cy="1089558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74ED7A1-CD54-19C0-D203-ADABE6853BA7}"/>
              </a:ext>
            </a:extLst>
          </p:cNvPr>
          <p:cNvGrpSpPr/>
          <p:nvPr/>
        </p:nvGrpSpPr>
        <p:grpSpPr>
          <a:xfrm>
            <a:off x="3717005" y="4595955"/>
            <a:ext cx="6236333" cy="5267996"/>
            <a:chOff x="3717005" y="4595955"/>
            <a:chExt cx="6236333" cy="5267996"/>
          </a:xfrm>
        </p:grpSpPr>
        <p:pic>
          <p:nvPicPr>
            <p:cNvPr id="44" name="Picture 43" descr="A goldfish swimming in the water&#10;&#10;Description automatically generated">
              <a:extLst>
                <a:ext uri="{FF2B5EF4-FFF2-40B4-BE49-F238E27FC236}">
                  <a16:creationId xmlns:a16="http://schemas.microsoft.com/office/drawing/2014/main" id="{C7121F2E-B3B0-003F-EB1C-136856248B8D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artisticCutout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700000">
              <a:off x="3717005" y="4595955"/>
              <a:ext cx="6236333" cy="5267996"/>
            </a:xfrm>
            <a:prstGeom prst="rect">
              <a:avLst/>
            </a:prstGeom>
          </p:spPr>
        </p:pic>
        <p:pic>
          <p:nvPicPr>
            <p:cNvPr id="64" name="Picture 63" descr="A black and white question mark&#10;&#10;Description automatically generated">
              <a:extLst>
                <a:ext uri="{FF2B5EF4-FFF2-40B4-BE49-F238E27FC236}">
                  <a16:creationId xmlns:a16="http://schemas.microsoft.com/office/drawing/2014/main" id="{A4B84CE1-2897-1C3A-8A0E-2E9EA407A2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4040896" y="6799416"/>
              <a:ext cx="1089260" cy="1089558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2A11D3C9-9F18-C977-4012-42E921EF950E}"/>
              </a:ext>
            </a:extLst>
          </p:cNvPr>
          <p:cNvGrpSpPr/>
          <p:nvPr/>
        </p:nvGrpSpPr>
        <p:grpSpPr>
          <a:xfrm>
            <a:off x="4113242" y="10933447"/>
            <a:ext cx="5328560" cy="3675794"/>
            <a:chOff x="4113242" y="10933447"/>
            <a:chExt cx="5328560" cy="3675794"/>
          </a:xfrm>
        </p:grpSpPr>
        <p:pic>
          <p:nvPicPr>
            <p:cNvPr id="42" name="Picture 41" descr="A yellow and blue striped fish&#10;&#10;Description automatically generated">
              <a:extLst>
                <a:ext uri="{FF2B5EF4-FFF2-40B4-BE49-F238E27FC236}">
                  <a16:creationId xmlns:a16="http://schemas.microsoft.com/office/drawing/2014/main" id="{F438AC63-B6B1-4C25-BE97-1DEE6422E8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0">
              <a:extLst>
                <a:ext uri="{BEBA8EAE-BF5A-486C-A8C5-ECC9F3942E4B}">
                  <a14:imgProps xmlns:a14="http://schemas.microsoft.com/office/drawing/2010/main">
                    <a14:imgLayer r:embed="rId21">
                      <a14:imgEffect>
                        <a14:artisticCutout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13242" y="10933447"/>
              <a:ext cx="5328560" cy="3675794"/>
            </a:xfrm>
            <a:prstGeom prst="rect">
              <a:avLst/>
            </a:prstGeom>
          </p:spPr>
        </p:pic>
        <p:pic>
          <p:nvPicPr>
            <p:cNvPr id="65" name="Picture 64" descr="A black and white question mark&#10;&#10;Description automatically generated">
              <a:extLst>
                <a:ext uri="{FF2B5EF4-FFF2-40B4-BE49-F238E27FC236}">
                  <a16:creationId xmlns:a16="http://schemas.microsoft.com/office/drawing/2014/main" id="{3B470D16-21DA-36E0-842D-A605B08DB87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200000">
              <a:off x="7277933" y="12497424"/>
              <a:ext cx="1089260" cy="1089558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E835995-15F1-6270-07C5-64049F3B1690}"/>
              </a:ext>
            </a:extLst>
          </p:cNvPr>
          <p:cNvGrpSpPr/>
          <p:nvPr/>
        </p:nvGrpSpPr>
        <p:grpSpPr>
          <a:xfrm>
            <a:off x="8871996" y="8605076"/>
            <a:ext cx="5234235" cy="6486428"/>
            <a:chOff x="8871996" y="8605076"/>
            <a:chExt cx="5234235" cy="6486428"/>
          </a:xfrm>
        </p:grpSpPr>
        <p:pic>
          <p:nvPicPr>
            <p:cNvPr id="46" name="Picture 45" descr="A close up of a rodent&#10;&#10;Description automatically generated">
              <a:extLst>
                <a:ext uri="{FF2B5EF4-FFF2-40B4-BE49-F238E27FC236}">
                  <a16:creationId xmlns:a16="http://schemas.microsoft.com/office/drawing/2014/main" id="{3BC306F0-2C04-C3FC-D978-3CDD63B0A2D3}"/>
                </a:ext>
              </a:extLst>
            </p:cNvPr>
            <p:cNvPicPr>
              <a:picLocks noChangeAspect="1"/>
            </p:cNvPicPr>
            <p:nvPr/>
          </p:nvPicPr>
          <p:blipFill>
            <a:blip r:embed="rId22">
              <a:extLst>
                <a:ext uri="{BEBA8EAE-BF5A-486C-A8C5-ECC9F3942E4B}">
                  <a14:imgProps xmlns:a14="http://schemas.microsoft.com/office/drawing/2010/main">
                    <a14:imgLayer r:embed="rId23">
                      <a14:imgEffect>
                        <a14:artisticCutout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871996" y="8605076"/>
              <a:ext cx="5234235" cy="6486428"/>
            </a:xfrm>
            <a:prstGeom prst="rect">
              <a:avLst/>
            </a:prstGeom>
          </p:spPr>
        </p:pic>
        <p:pic>
          <p:nvPicPr>
            <p:cNvPr id="66" name="Picture 65" descr="A black and white question mark&#10;&#10;Description automatically generated">
              <a:extLst>
                <a:ext uri="{FF2B5EF4-FFF2-40B4-BE49-F238E27FC236}">
                  <a16:creationId xmlns:a16="http://schemas.microsoft.com/office/drawing/2014/main" id="{67AC253D-91EE-99ED-CE84-684D01A47D9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00000">
              <a:off x="9600022" y="10180117"/>
              <a:ext cx="2421455" cy="2422117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050C4F3-9E3D-CF26-6EAA-FA47C4DB39C5}"/>
              </a:ext>
            </a:extLst>
          </p:cNvPr>
          <p:cNvGrpSpPr/>
          <p:nvPr/>
        </p:nvGrpSpPr>
        <p:grpSpPr>
          <a:xfrm>
            <a:off x="8871996" y="15118648"/>
            <a:ext cx="10949120" cy="5481796"/>
            <a:chOff x="8871996" y="15118648"/>
            <a:chExt cx="10949120" cy="5481796"/>
          </a:xfrm>
        </p:grpSpPr>
        <p:pic>
          <p:nvPicPr>
            <p:cNvPr id="50" name="Picture 49" descr="A green lizard with a black background&#10;&#10;Description automatically generated">
              <a:extLst>
                <a:ext uri="{FF2B5EF4-FFF2-40B4-BE49-F238E27FC236}">
                  <a16:creationId xmlns:a16="http://schemas.microsoft.com/office/drawing/2014/main" id="{FBF2CC5C-8C6A-25D4-1C65-F5A6648425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>
              <a:extLst>
                <a:ext uri="{BEBA8EAE-BF5A-486C-A8C5-ECC9F3942E4B}">
                  <a14:imgProps xmlns:a14="http://schemas.microsoft.com/office/drawing/2010/main">
                    <a14:imgLayer r:embed="rId25">
                      <a14:imgEffect>
                        <a14:artisticCutout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71996" y="15118648"/>
              <a:ext cx="10949120" cy="5481796"/>
            </a:xfrm>
            <a:prstGeom prst="rect">
              <a:avLst/>
            </a:prstGeom>
          </p:spPr>
        </p:pic>
        <p:pic>
          <p:nvPicPr>
            <p:cNvPr id="67" name="Picture 66" descr="A black and white question mark&#10;&#10;Description automatically generated">
              <a:extLst>
                <a:ext uri="{FF2B5EF4-FFF2-40B4-BE49-F238E27FC236}">
                  <a16:creationId xmlns:a16="http://schemas.microsoft.com/office/drawing/2014/main" id="{AE454F87-D12C-EB6F-206C-E4160DF322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0">
              <a:off x="9687275" y="15754189"/>
              <a:ext cx="1579944" cy="1580376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7A330B8-4CDB-E8FD-F2D0-B0A5B106F905}"/>
              </a:ext>
            </a:extLst>
          </p:cNvPr>
          <p:cNvGrpSpPr/>
          <p:nvPr/>
        </p:nvGrpSpPr>
        <p:grpSpPr>
          <a:xfrm>
            <a:off x="4040747" y="14951667"/>
            <a:ext cx="5473551" cy="8210327"/>
            <a:chOff x="4040747" y="14951667"/>
            <a:chExt cx="5473551" cy="8210327"/>
          </a:xfrm>
        </p:grpSpPr>
        <p:pic>
          <p:nvPicPr>
            <p:cNvPr id="32" name="Picture 31" descr="A colorful parrot on a branch&#10;&#10;Description automatically generated">
              <a:extLst>
                <a:ext uri="{FF2B5EF4-FFF2-40B4-BE49-F238E27FC236}">
                  <a16:creationId xmlns:a16="http://schemas.microsoft.com/office/drawing/2014/main" id="{841F19F6-62C5-16E9-F00F-6CF2A3DA53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6">
              <a:extLst>
                <a:ext uri="{BEBA8EAE-BF5A-486C-A8C5-ECC9F3942E4B}">
                  <a14:imgProps xmlns:a14="http://schemas.microsoft.com/office/drawing/2010/main">
                    <a14:imgLayer r:embed="rId27">
                      <a14:imgEffect>
                        <a14:artisticCutout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040747" y="14951667"/>
              <a:ext cx="5473551" cy="8210327"/>
            </a:xfrm>
            <a:prstGeom prst="rect">
              <a:avLst/>
            </a:prstGeom>
          </p:spPr>
        </p:pic>
        <p:pic>
          <p:nvPicPr>
            <p:cNvPr id="68" name="Picture 67" descr="A black and white question mark&#10;&#10;Description automatically generated">
              <a:extLst>
                <a:ext uri="{FF2B5EF4-FFF2-40B4-BE49-F238E27FC236}">
                  <a16:creationId xmlns:a16="http://schemas.microsoft.com/office/drawing/2014/main" id="{EFDDC1CE-135A-5846-AD66-39FE9583986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70000"/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8000000">
              <a:off x="5770903" y="15440301"/>
              <a:ext cx="1245900" cy="12462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28772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attern of black and yellow objects&#10;&#10;Description automatically generated">
            <a:extLst>
              <a:ext uri="{FF2B5EF4-FFF2-40B4-BE49-F238E27FC236}">
                <a16:creationId xmlns:a16="http://schemas.microsoft.com/office/drawing/2014/main" id="{A7401FA0-C4AF-D0FF-C6A6-659957BE0A8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96000" cy="6096000"/>
          </a:xfrm>
          <a:prstGeom prst="rect">
            <a:avLst/>
          </a:prstGeom>
          <a:ln>
            <a:noFill/>
          </a:ln>
        </p:spPr>
      </p:pic>
      <p:pic>
        <p:nvPicPr>
          <p:cNvPr id="7" name="Picture 6" descr="A pattern of black and yellow objects&#10;&#10;Description automatically generated">
            <a:extLst>
              <a:ext uri="{FF2B5EF4-FFF2-40B4-BE49-F238E27FC236}">
                <a16:creationId xmlns:a16="http://schemas.microsoft.com/office/drawing/2014/main" id="{6A863C47-6C07-403B-2DFB-5169548E4F8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096000" cy="6096000"/>
          </a:xfrm>
          <a:prstGeom prst="rect">
            <a:avLst/>
          </a:prstGeom>
        </p:spPr>
      </p:pic>
      <p:pic>
        <p:nvPicPr>
          <p:cNvPr id="8" name="Picture 7" descr="A pattern of black and yellow objects&#10;&#10;Description automatically generated">
            <a:extLst>
              <a:ext uri="{FF2B5EF4-FFF2-40B4-BE49-F238E27FC236}">
                <a16:creationId xmlns:a16="http://schemas.microsoft.com/office/drawing/2014/main" id="{1B66FCD1-0AC8-5C38-AE50-C69C96EF932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Grayscal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6000"/>
            <a:ext cx="6096000" cy="6096000"/>
          </a:xfrm>
          <a:prstGeom prst="rect">
            <a:avLst/>
          </a:prstGeom>
          <a:ln>
            <a:noFill/>
          </a:ln>
        </p:spPr>
      </p:pic>
      <p:pic>
        <p:nvPicPr>
          <p:cNvPr id="9" name="Picture 8" descr="A pattern of black and yellow objects&#10;&#10;Description automatically generated">
            <a:extLst>
              <a:ext uri="{FF2B5EF4-FFF2-40B4-BE49-F238E27FC236}">
                <a16:creationId xmlns:a16="http://schemas.microsoft.com/office/drawing/2014/main" id="{0A37CDF3-FBE1-7B3B-5E53-350B67569700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6096000"/>
            <a:ext cx="6096000" cy="6096000"/>
          </a:xfrm>
          <a:prstGeom prst="rect">
            <a:avLst/>
          </a:prstGeom>
        </p:spPr>
      </p:pic>
      <p:pic>
        <p:nvPicPr>
          <p:cNvPr id="10" name="Picture 9" descr="A pattern of black and yellow objects&#10;&#10;Description automatically generated">
            <a:extLst>
              <a:ext uri="{FF2B5EF4-FFF2-40B4-BE49-F238E27FC236}">
                <a16:creationId xmlns:a16="http://schemas.microsoft.com/office/drawing/2014/main" id="{465F1305-7DBF-57B8-6B09-F12D51FDC184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halkSketc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92000"/>
            <a:ext cx="6096000" cy="6096000"/>
          </a:xfrm>
          <a:prstGeom prst="rect">
            <a:avLst/>
          </a:prstGeom>
          <a:ln>
            <a:noFill/>
          </a:ln>
        </p:spPr>
      </p:pic>
      <p:pic>
        <p:nvPicPr>
          <p:cNvPr id="11" name="Picture 10" descr="A pattern of black and yellow objects&#10;&#10;Description automatically generated">
            <a:extLst>
              <a:ext uri="{FF2B5EF4-FFF2-40B4-BE49-F238E27FC236}">
                <a16:creationId xmlns:a16="http://schemas.microsoft.com/office/drawing/2014/main" id="{28D82E6E-DB55-057C-29A7-C58811790D60}"/>
              </a:ext>
            </a:extLst>
          </p:cNvPr>
          <p:cNvPicPr>
            <a:picLocks noChangeAspect="1"/>
          </p:cNvPicPr>
          <p:nvPr/>
        </p:nvPicPr>
        <p:blipFill>
          <a:blip r:embed="rId8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2192000"/>
            <a:ext cx="6096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750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AD08576-06EE-354B-630A-C496A8233C10}"/>
              </a:ext>
            </a:extLst>
          </p:cNvPr>
          <p:cNvSpPr/>
          <p:nvPr/>
        </p:nvSpPr>
        <p:spPr>
          <a:xfrm>
            <a:off x="0" y="0"/>
            <a:ext cx="12192000" cy="216741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F70811C-4FEC-FA24-C8BA-0294EB59B2AE}"/>
              </a:ext>
            </a:extLst>
          </p:cNvPr>
          <p:cNvSpPr/>
          <p:nvPr/>
        </p:nvSpPr>
        <p:spPr>
          <a:xfrm>
            <a:off x="482778" y="1143000"/>
            <a:ext cx="11226443" cy="1938813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64A5226-78EA-8022-1445-C6A3A7CF0A02}"/>
              </a:ext>
            </a:extLst>
          </p:cNvPr>
          <p:cNvSpPr/>
          <p:nvPr/>
        </p:nvSpPr>
        <p:spPr>
          <a:xfrm>
            <a:off x="965558" y="1714500"/>
            <a:ext cx="10260885" cy="18245138"/>
          </a:xfrm>
          <a:prstGeom prst="round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50521EA-65BA-DE1C-F156-65269BA133BB}"/>
              </a:ext>
            </a:extLst>
          </p:cNvPr>
          <p:cNvGrpSpPr/>
          <p:nvPr/>
        </p:nvGrpSpPr>
        <p:grpSpPr>
          <a:xfrm>
            <a:off x="-514350" y="13532696"/>
            <a:ext cx="7391400" cy="7916472"/>
            <a:chOff x="-514350" y="13532696"/>
            <a:chExt cx="7391400" cy="7916472"/>
          </a:xfrm>
        </p:grpSpPr>
        <p:pic>
          <p:nvPicPr>
            <p:cNvPr id="17" name="Picture 16" descr="A cartoon of a person with her hands up&#10;&#10;Description automatically generated">
              <a:extLst>
                <a:ext uri="{FF2B5EF4-FFF2-40B4-BE49-F238E27FC236}">
                  <a16:creationId xmlns:a16="http://schemas.microsoft.com/office/drawing/2014/main" id="{2F9894E1-664B-A7A4-559C-27307283D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514350" y="13532696"/>
              <a:ext cx="7391400" cy="7916472"/>
            </a:xfrm>
            <a:prstGeom prst="rect">
              <a:avLst/>
            </a:prstGeom>
          </p:spPr>
        </p:pic>
        <p:pic>
          <p:nvPicPr>
            <p:cNvPr id="13" name="Picture 12" descr="A cartoon of a person with her hands up&#10;&#10;Description automatically generated">
              <a:extLst>
                <a:ext uri="{FF2B5EF4-FFF2-40B4-BE49-F238E27FC236}">
                  <a16:creationId xmlns:a16="http://schemas.microsoft.com/office/drawing/2014/main" id="{2F5E2846-4182-F86E-9C71-AFCA2C1AFC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81000" y="13639799"/>
              <a:ext cx="7124700" cy="76308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63388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8951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AD08576-06EE-354B-630A-C496A8233C10}"/>
              </a:ext>
            </a:extLst>
          </p:cNvPr>
          <p:cNvSpPr/>
          <p:nvPr/>
        </p:nvSpPr>
        <p:spPr>
          <a:xfrm>
            <a:off x="0" y="0"/>
            <a:ext cx="12192000" cy="216741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42AC11-CEB5-A48A-CDA1-3B25D9239B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6983" y="4120290"/>
            <a:ext cx="633117" cy="105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435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54</TotalTime>
  <Words>0</Words>
  <Application>Microsoft Office PowerPoint</Application>
  <PresentationFormat>Custom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Carlos Nodado</dc:creator>
  <cp:lastModifiedBy>Carlos Nodado</cp:lastModifiedBy>
  <cp:revision>4</cp:revision>
  <dcterms:created xsi:type="dcterms:W3CDTF">2023-12-22T00:14:04Z</dcterms:created>
  <dcterms:modified xsi:type="dcterms:W3CDTF">2023-12-27T18:25:27Z</dcterms:modified>
</cp:coreProperties>
</file>

<file path=docProps/thumbnail.jpeg>
</file>